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9" r:id="rId5"/>
    <p:sldId id="281" r:id="rId6"/>
    <p:sldId id="282" r:id="rId7"/>
    <p:sldId id="260" r:id="rId8"/>
    <p:sldId id="283" r:id="rId9"/>
    <p:sldId id="261" r:id="rId10"/>
    <p:sldId id="262" r:id="rId11"/>
    <p:sldId id="263" r:id="rId12"/>
    <p:sldId id="271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3B3"/>
    <a:srgbClr val="EFF1F7"/>
    <a:srgbClr val="F00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544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Dima" userId="3662f426-cdf2-4c0a-8928-c46eb186023e" providerId="ADAL" clId="{D70072AD-6452-48D2-913F-765A2AA0EAC4}"/>
    <pc:docChg chg="undo custSel addSld modSld">
      <pc:chgData name="Diana Dima" userId="3662f426-cdf2-4c0a-8928-c46eb186023e" providerId="ADAL" clId="{D70072AD-6452-48D2-913F-765A2AA0EAC4}" dt="2024-11-15T09:58:19.842" v="185" actId="1076"/>
      <pc:docMkLst>
        <pc:docMk/>
      </pc:docMkLst>
      <pc:sldChg chg="addSp modSp mod">
        <pc:chgData name="Diana Dima" userId="3662f426-cdf2-4c0a-8928-c46eb186023e" providerId="ADAL" clId="{D70072AD-6452-48D2-913F-765A2AA0EAC4}" dt="2024-11-15T09:58:19.842" v="185" actId="1076"/>
        <pc:sldMkLst>
          <pc:docMk/>
          <pc:sldMk cId="1649310915" sldId="259"/>
        </pc:sldMkLst>
      </pc:sldChg>
      <pc:sldChg chg="addSp modSp mod">
        <pc:chgData name="Diana Dima" userId="3662f426-cdf2-4c0a-8928-c46eb186023e" providerId="ADAL" clId="{D70072AD-6452-48D2-913F-765A2AA0EAC4}" dt="2024-11-15T08:59:29.046" v="39" actId="1036"/>
        <pc:sldMkLst>
          <pc:docMk/>
          <pc:sldMk cId="1060457489" sldId="260"/>
        </pc:sldMkLst>
        <pc:picChg chg="add mod">
          <ac:chgData name="Diana Dima" userId="3662f426-cdf2-4c0a-8928-c46eb186023e" providerId="ADAL" clId="{D70072AD-6452-48D2-913F-765A2AA0EAC4}" dt="2024-11-15T08:58:57.960" v="31" actId="14100"/>
          <ac:picMkLst>
            <pc:docMk/>
            <pc:sldMk cId="1060457489" sldId="260"/>
            <ac:picMk id="4" creationId="{2B017C69-E8E6-9DFC-9A45-6C8445015938}"/>
          </ac:picMkLst>
        </pc:picChg>
        <pc:picChg chg="add mod">
          <ac:chgData name="Diana Dima" userId="3662f426-cdf2-4c0a-8928-c46eb186023e" providerId="ADAL" clId="{D70072AD-6452-48D2-913F-765A2AA0EAC4}" dt="2024-11-15T08:58:50.545" v="30" actId="14100"/>
          <ac:picMkLst>
            <pc:docMk/>
            <pc:sldMk cId="1060457489" sldId="260"/>
            <ac:picMk id="6" creationId="{9F8CE31A-74A6-9A7C-31E1-B361888FCE33}"/>
          </ac:picMkLst>
        </pc:picChg>
        <pc:picChg chg="add mod">
          <ac:chgData name="Diana Dima" userId="3662f426-cdf2-4c0a-8928-c46eb186023e" providerId="ADAL" clId="{D70072AD-6452-48D2-913F-765A2AA0EAC4}" dt="2024-11-15T08:59:29.046" v="39" actId="1036"/>
          <ac:picMkLst>
            <pc:docMk/>
            <pc:sldMk cId="1060457489" sldId="260"/>
            <ac:picMk id="8" creationId="{B4846403-1EEB-41E0-A765-4190CC205FDC}"/>
          </ac:picMkLst>
        </pc:picChg>
      </pc:sldChg>
      <pc:sldChg chg="addSp delSp modSp mod">
        <pc:chgData name="Diana Dima" userId="3662f426-cdf2-4c0a-8928-c46eb186023e" providerId="ADAL" clId="{D70072AD-6452-48D2-913F-765A2AA0EAC4}" dt="2024-11-15T09:02:09.088" v="68" actId="14100"/>
        <pc:sldMkLst>
          <pc:docMk/>
          <pc:sldMk cId="3349052100" sldId="261"/>
        </pc:sldMkLst>
        <pc:picChg chg="add mod">
          <ac:chgData name="Diana Dima" userId="3662f426-cdf2-4c0a-8928-c46eb186023e" providerId="ADAL" clId="{D70072AD-6452-48D2-913F-765A2AA0EAC4}" dt="2024-11-15T09:01:01.891" v="48" actId="1076"/>
          <ac:picMkLst>
            <pc:docMk/>
            <pc:sldMk cId="3349052100" sldId="261"/>
            <ac:picMk id="6" creationId="{C0E31903-DCD6-F2E8-550B-ADB0FD3F6AE7}"/>
          </ac:picMkLst>
        </pc:picChg>
        <pc:picChg chg="add mod">
          <ac:chgData name="Diana Dima" userId="3662f426-cdf2-4c0a-8928-c46eb186023e" providerId="ADAL" clId="{D70072AD-6452-48D2-913F-765A2AA0EAC4}" dt="2024-11-15T09:02:09.088" v="68" actId="14100"/>
          <ac:picMkLst>
            <pc:docMk/>
            <pc:sldMk cId="3349052100" sldId="261"/>
            <ac:picMk id="8" creationId="{4B73C70D-3459-05A4-EEC4-34EAED1E8174}"/>
          </ac:picMkLst>
        </pc:picChg>
      </pc:sldChg>
      <pc:sldChg chg="addSp modSp mod">
        <pc:chgData name="Diana Dima" userId="3662f426-cdf2-4c0a-8928-c46eb186023e" providerId="ADAL" clId="{D70072AD-6452-48D2-913F-765A2AA0EAC4}" dt="2024-11-15T08:55:05.775" v="10" actId="1035"/>
        <pc:sldMkLst>
          <pc:docMk/>
          <pc:sldMk cId="763512341" sldId="262"/>
        </pc:sldMkLst>
      </pc:sldChg>
      <pc:sldChg chg="addSp delSp modSp mod">
        <pc:chgData name="Diana Dima" userId="3662f426-cdf2-4c0a-8928-c46eb186023e" providerId="ADAL" clId="{D70072AD-6452-48D2-913F-765A2AA0EAC4}" dt="2024-11-15T09:57:53.974" v="170" actId="14100"/>
        <pc:sldMkLst>
          <pc:docMk/>
          <pc:sldMk cId="4110830596" sldId="263"/>
        </pc:sldMkLst>
      </pc:sldChg>
      <pc:sldChg chg="addSp modSp add mod">
        <pc:chgData name="Diana Dima" userId="3662f426-cdf2-4c0a-8928-c46eb186023e" providerId="ADAL" clId="{D70072AD-6452-48D2-913F-765A2AA0EAC4}" dt="2024-11-15T09:05:15.904" v="162" actId="20577"/>
        <pc:sldMkLst>
          <pc:docMk/>
          <pc:sldMk cId="656772260" sldId="265"/>
        </pc:sldMkLst>
      </pc:sldChg>
      <pc:sldChg chg="addSp modSp add">
        <pc:chgData name="Diana Dima" userId="3662f426-cdf2-4c0a-8928-c46eb186023e" providerId="ADAL" clId="{D70072AD-6452-48D2-913F-765A2AA0EAC4}" dt="2024-11-15T09:05:19.568" v="163"/>
        <pc:sldMkLst>
          <pc:docMk/>
          <pc:sldMk cId="1888346124" sldId="266"/>
        </pc:sldMkLst>
      </pc:sldChg>
      <pc:sldChg chg="addSp modSp add">
        <pc:chgData name="Diana Dima" userId="3662f426-cdf2-4c0a-8928-c46eb186023e" providerId="ADAL" clId="{D70072AD-6452-48D2-913F-765A2AA0EAC4}" dt="2024-11-15T09:05:21.792" v="164"/>
        <pc:sldMkLst>
          <pc:docMk/>
          <pc:sldMk cId="3602874078" sldId="267"/>
        </pc:sldMkLst>
      </pc:sldChg>
      <pc:sldChg chg="addSp modSp new mod setBg">
        <pc:chgData name="Diana Dima" userId="3662f426-cdf2-4c0a-8928-c46eb186023e" providerId="ADAL" clId="{D70072AD-6452-48D2-913F-765A2AA0EAC4}" dt="2024-11-15T08:57:07.445" v="15" actId="962"/>
        <pc:sldMkLst>
          <pc:docMk/>
          <pc:sldMk cId="83059147" sldId="269"/>
        </pc:sldMkLst>
        <pc:spChg chg="add">
          <ac:chgData name="Diana Dima" userId="3662f426-cdf2-4c0a-8928-c46eb186023e" providerId="ADAL" clId="{D70072AD-6452-48D2-913F-765A2AA0EAC4}" dt="2024-11-15T08:57:05.524" v="13" actId="26606"/>
          <ac:spMkLst>
            <pc:docMk/>
            <pc:sldMk cId="83059147" sldId="269"/>
            <ac:spMk id="8" creationId="{42A4FC2C-047E-45A5-965D-8E1E3BF09BC6}"/>
          </ac:spMkLst>
        </pc:spChg>
      </pc:sldChg>
    </pc:docChg>
  </pc:docChgLst>
  <pc:docChgLst>
    <pc:chgData name="Diana Dima" userId="3662f426-cdf2-4c0a-8928-c46eb186023e" providerId="ADAL" clId="{CAC66411-99DB-468E-B096-9C19E7E45A9F}"/>
    <pc:docChg chg="custSel modSld">
      <pc:chgData name="Diana Dima" userId="3662f426-cdf2-4c0a-8928-c46eb186023e" providerId="ADAL" clId="{CAC66411-99DB-468E-B096-9C19E7E45A9F}" dt="2024-08-27T08:57:31.981" v="5"/>
      <pc:docMkLst>
        <pc:docMk/>
      </pc:docMkLst>
      <pc:sldChg chg="addSp delSp modSp mod">
        <pc:chgData name="Diana Dima" userId="3662f426-cdf2-4c0a-8928-c46eb186023e" providerId="ADAL" clId="{CAC66411-99DB-468E-B096-9C19E7E45A9F}" dt="2024-08-27T08:57:31.981" v="5"/>
        <pc:sldMkLst>
          <pc:docMk/>
          <pc:sldMk cId="3098365933" sldId="257"/>
        </pc:sldMkLst>
      </pc:sldChg>
    </pc:docChg>
  </pc:docChgLst>
  <pc:docChgLst>
    <pc:chgData name="Diana Dima" userId="3662f426-cdf2-4c0a-8928-c46eb186023e" providerId="ADAL" clId="{320460B3-58FD-4546-ABFD-77AAC536F794}"/>
    <pc:docChg chg="undo custSel addSld delSld modSld">
      <pc:chgData name="Diana Dima" userId="3662f426-cdf2-4c0a-8928-c46eb186023e" providerId="ADAL" clId="{320460B3-58FD-4546-ABFD-77AAC536F794}" dt="2024-12-11T22:00:41.001" v="1527" actId="729"/>
      <pc:docMkLst>
        <pc:docMk/>
      </pc:docMkLst>
      <pc:sldChg chg="addSp modSp mod">
        <pc:chgData name="Diana Dima" userId="3662f426-cdf2-4c0a-8928-c46eb186023e" providerId="ADAL" clId="{320460B3-58FD-4546-ABFD-77AAC536F794}" dt="2024-12-11T21:02:34.699" v="43" actId="404"/>
        <pc:sldMkLst>
          <pc:docMk/>
          <pc:sldMk cId="3098365933" sldId="257"/>
        </pc:sldMkLst>
        <pc:spChg chg="add mod">
          <ac:chgData name="Diana Dima" userId="3662f426-cdf2-4c0a-8928-c46eb186023e" providerId="ADAL" clId="{320460B3-58FD-4546-ABFD-77AAC536F794}" dt="2024-12-11T21:02:34.699" v="43" actId="404"/>
          <ac:spMkLst>
            <pc:docMk/>
            <pc:sldMk cId="3098365933" sldId="257"/>
            <ac:spMk id="3" creationId="{4F5106C0-DBD9-F5FC-75BD-B14380A1826B}"/>
          </ac:spMkLst>
        </pc:spChg>
      </pc:sldChg>
      <pc:sldChg chg="addSp delSp modSp mod">
        <pc:chgData name="Diana Dima" userId="3662f426-cdf2-4c0a-8928-c46eb186023e" providerId="ADAL" clId="{320460B3-58FD-4546-ABFD-77AAC536F794}" dt="2024-12-11T21:05:39.137" v="63"/>
        <pc:sldMkLst>
          <pc:docMk/>
          <pc:sldMk cId="763512341" sldId="262"/>
        </pc:sldMkLst>
        <pc:spChg chg="add mod">
          <ac:chgData name="Diana Dima" userId="3662f426-cdf2-4c0a-8928-c46eb186023e" providerId="ADAL" clId="{320460B3-58FD-4546-ABFD-77AAC536F794}" dt="2024-12-11T21:05:39.137" v="63"/>
          <ac:spMkLst>
            <pc:docMk/>
            <pc:sldMk cId="763512341" sldId="262"/>
            <ac:spMk id="8" creationId="{2EF2C7C5-7A97-45EB-55BB-15FBF7C2EB2B}"/>
          </ac:spMkLst>
        </pc:spChg>
        <pc:picChg chg="add mod">
          <ac:chgData name="Diana Dima" userId="3662f426-cdf2-4c0a-8928-c46eb186023e" providerId="ADAL" clId="{320460B3-58FD-4546-ABFD-77AAC536F794}" dt="2024-12-11T21:05:13.134" v="62" actId="14100"/>
          <ac:picMkLst>
            <pc:docMk/>
            <pc:sldMk cId="763512341" sldId="262"/>
            <ac:picMk id="7" creationId="{6AA8F66E-81C7-869B-E48B-1125048022FA}"/>
          </ac:picMkLst>
        </pc:picChg>
      </pc:sldChg>
      <pc:sldChg chg="addSp delSp modSp mod">
        <pc:chgData name="Diana Dima" userId="3662f426-cdf2-4c0a-8928-c46eb186023e" providerId="ADAL" clId="{320460B3-58FD-4546-ABFD-77AAC536F794}" dt="2024-12-11T21:04:28.311" v="55" actId="14100"/>
        <pc:sldMkLst>
          <pc:docMk/>
          <pc:sldMk cId="4110830596" sldId="263"/>
        </pc:sldMkLst>
      </pc:sldChg>
      <pc:sldChg chg="mod modShow">
        <pc:chgData name="Diana Dima" userId="3662f426-cdf2-4c0a-8928-c46eb186023e" providerId="ADAL" clId="{320460B3-58FD-4546-ABFD-77AAC536F794}" dt="2024-12-11T22:00:38.166" v="1526" actId="729"/>
        <pc:sldMkLst>
          <pc:docMk/>
          <pc:sldMk cId="656772260" sldId="265"/>
        </pc:sldMkLst>
      </pc:sldChg>
      <pc:sldChg chg="mod modShow">
        <pc:chgData name="Diana Dima" userId="3662f426-cdf2-4c0a-8928-c46eb186023e" providerId="ADAL" clId="{320460B3-58FD-4546-ABFD-77AAC536F794}" dt="2024-12-11T22:00:41.001" v="1527" actId="729"/>
        <pc:sldMkLst>
          <pc:docMk/>
          <pc:sldMk cId="1888346124" sldId="266"/>
        </pc:sldMkLst>
      </pc:sldChg>
      <pc:sldChg chg="addSp delSp modSp new mod setBg">
        <pc:chgData name="Diana Dima" userId="3662f426-cdf2-4c0a-8928-c46eb186023e" providerId="ADAL" clId="{320460B3-58FD-4546-ABFD-77AAC536F794}" dt="2024-12-11T21:26:28.494" v="141" actId="1076"/>
        <pc:sldMkLst>
          <pc:docMk/>
          <pc:sldMk cId="1692411381" sldId="270"/>
        </pc:sldMkLst>
      </pc:sldChg>
      <pc:sldChg chg="addSp modSp new mod">
        <pc:chgData name="Diana Dima" userId="3662f426-cdf2-4c0a-8928-c46eb186023e" providerId="ADAL" clId="{320460B3-58FD-4546-ABFD-77AAC536F794}" dt="2024-12-11T21:16:43.440" v="72" actId="14100"/>
        <pc:sldMkLst>
          <pc:docMk/>
          <pc:sldMk cId="1212546644" sldId="271"/>
        </pc:sldMkLst>
        <pc:picChg chg="add mod">
          <ac:chgData name="Diana Dima" userId="3662f426-cdf2-4c0a-8928-c46eb186023e" providerId="ADAL" clId="{320460B3-58FD-4546-ABFD-77AAC536F794}" dt="2024-12-11T21:16:43.440" v="72" actId="14100"/>
          <ac:picMkLst>
            <pc:docMk/>
            <pc:sldMk cId="1212546644" sldId="271"/>
            <ac:picMk id="3" creationId="{625CC353-6505-261F-2E92-8C85CAA8640A}"/>
          </ac:picMkLst>
        </pc:picChg>
      </pc:sldChg>
      <pc:sldChg chg="modSp add del mod">
        <pc:chgData name="Diana Dima" userId="3662f426-cdf2-4c0a-8928-c46eb186023e" providerId="ADAL" clId="{320460B3-58FD-4546-ABFD-77AAC536F794}" dt="2024-12-11T21:22:28.557" v="90" actId="2696"/>
        <pc:sldMkLst>
          <pc:docMk/>
          <pc:sldMk cId="2737970985" sldId="272"/>
        </pc:sldMkLst>
      </pc:sldChg>
      <pc:sldChg chg="new del">
        <pc:chgData name="Diana Dima" userId="3662f426-cdf2-4c0a-8928-c46eb186023e" providerId="ADAL" clId="{320460B3-58FD-4546-ABFD-77AAC536F794}" dt="2024-12-11T21:25:23.431" v="128" actId="2696"/>
        <pc:sldMkLst>
          <pc:docMk/>
          <pc:sldMk cId="2952827927" sldId="272"/>
        </pc:sldMkLst>
      </pc:sldChg>
      <pc:sldChg chg="addSp delSp modSp add mod setBg">
        <pc:chgData name="Diana Dima" userId="3662f426-cdf2-4c0a-8928-c46eb186023e" providerId="ADAL" clId="{320460B3-58FD-4546-ABFD-77AAC536F794}" dt="2024-12-11T21:31:43.646" v="199" actId="14100"/>
        <pc:sldMkLst>
          <pc:docMk/>
          <pc:sldMk cId="332077835" sldId="273"/>
        </pc:sldMkLst>
      </pc:sldChg>
      <pc:sldChg chg="addSp delSp modSp add mod setBg">
        <pc:chgData name="Diana Dima" userId="3662f426-cdf2-4c0a-8928-c46eb186023e" providerId="ADAL" clId="{320460B3-58FD-4546-ABFD-77AAC536F794}" dt="2024-12-11T21:51:06.926" v="1422" actId="113"/>
        <pc:sldMkLst>
          <pc:docMk/>
          <pc:sldMk cId="2447322791" sldId="274"/>
        </pc:sldMkLst>
      </pc:sldChg>
      <pc:sldChg chg="addSp delSp modSp new del mod setBg modAnim">
        <pc:chgData name="Diana Dima" userId="3662f426-cdf2-4c0a-8928-c46eb186023e" providerId="ADAL" clId="{320460B3-58FD-4546-ABFD-77AAC536F794}" dt="2024-12-11T21:31:18.006" v="196" actId="2696"/>
        <pc:sldMkLst>
          <pc:docMk/>
          <pc:sldMk cId="1418484230" sldId="275"/>
        </pc:sldMkLst>
      </pc:sldChg>
      <pc:sldChg chg="addSp modSp new mod setBg">
        <pc:chgData name="Diana Dima" userId="3662f426-cdf2-4c0a-8928-c46eb186023e" providerId="ADAL" clId="{320460B3-58FD-4546-ABFD-77AAC536F794}" dt="2024-12-11T22:00:20.074" v="1525" actId="14100"/>
        <pc:sldMkLst>
          <pc:docMk/>
          <pc:sldMk cId="3555940514" sldId="275"/>
        </pc:sldMkLst>
      </pc:sldChg>
      <pc:sldChg chg="new del">
        <pc:chgData name="Diana Dima" userId="3662f426-cdf2-4c0a-8928-c46eb186023e" providerId="ADAL" clId="{320460B3-58FD-4546-ABFD-77AAC536F794}" dt="2024-12-11T21:51:33.841" v="1424" actId="2696"/>
        <pc:sldMkLst>
          <pc:docMk/>
          <pc:sldMk cId="469664338" sldId="276"/>
        </pc:sldMkLst>
      </pc:sldChg>
      <pc:sldChg chg="add del">
        <pc:chgData name="Diana Dima" userId="3662f426-cdf2-4c0a-8928-c46eb186023e" providerId="ADAL" clId="{320460B3-58FD-4546-ABFD-77AAC536F794}" dt="2024-12-11T21:56:09.404" v="1426"/>
        <pc:sldMkLst>
          <pc:docMk/>
          <pc:sldMk cId="554831601" sldId="276"/>
        </pc:sldMkLst>
      </pc:sldChg>
    </pc:docChg>
  </pc:docChgLst>
  <pc:docChgLst>
    <pc:chgData name="Diana Dima" userId="3662f426-cdf2-4c0a-8928-c46eb186023e" providerId="ADAL" clId="{DCF43B69-2BDE-40E0-8F4D-F3110C568833}"/>
    <pc:docChg chg="modSld">
      <pc:chgData name="Diana Dima" userId="3662f426-cdf2-4c0a-8928-c46eb186023e" providerId="ADAL" clId="{DCF43B69-2BDE-40E0-8F4D-F3110C568833}" dt="2025-01-09T10:27:35.798" v="1" actId="729"/>
      <pc:docMkLst>
        <pc:docMk/>
      </pc:docMkLst>
      <pc:sldChg chg="mod modShow">
        <pc:chgData name="Diana Dima" userId="3662f426-cdf2-4c0a-8928-c46eb186023e" providerId="ADAL" clId="{DCF43B69-2BDE-40E0-8F4D-F3110C568833}" dt="2025-01-09T10:27:32.661" v="0" actId="729"/>
        <pc:sldMkLst>
          <pc:docMk/>
          <pc:sldMk cId="656772260" sldId="265"/>
        </pc:sldMkLst>
      </pc:sldChg>
      <pc:sldChg chg="mod modShow">
        <pc:chgData name="Diana Dima" userId="3662f426-cdf2-4c0a-8928-c46eb186023e" providerId="ADAL" clId="{DCF43B69-2BDE-40E0-8F4D-F3110C568833}" dt="2025-01-09T10:27:35.798" v="1" actId="729"/>
        <pc:sldMkLst>
          <pc:docMk/>
          <pc:sldMk cId="1888346124" sldId="266"/>
        </pc:sldMkLst>
      </pc:sldChg>
    </pc:docChg>
  </pc:docChgLst>
  <pc:docChgLst>
    <pc:chgData name="Diana Dima" userId="3662f426-cdf2-4c0a-8928-c46eb186023e" providerId="ADAL" clId="{66FE78A0-A9CE-4EB0-BA6D-0612FCB00BEF}"/>
    <pc:docChg chg="custSel delSld modSld">
      <pc:chgData name="Diana Dima" userId="3662f426-cdf2-4c0a-8928-c46eb186023e" providerId="ADAL" clId="{66FE78A0-A9CE-4EB0-BA6D-0612FCB00BEF}" dt="2024-06-13T07:37:37.907" v="67" actId="1076"/>
      <pc:docMkLst>
        <pc:docMk/>
      </pc:docMkLst>
      <pc:sldChg chg="addSp modSp mod">
        <pc:chgData name="Diana Dima" userId="3662f426-cdf2-4c0a-8928-c46eb186023e" providerId="ADAL" clId="{66FE78A0-A9CE-4EB0-BA6D-0612FCB00BEF}" dt="2024-06-13T07:37:37.907" v="67" actId="1076"/>
        <pc:sldMkLst>
          <pc:docMk/>
          <pc:sldMk cId="2673469340" sldId="264"/>
        </pc:sldMkLst>
      </pc:sldChg>
      <pc:sldChg chg="del">
        <pc:chgData name="Diana Dima" userId="3662f426-cdf2-4c0a-8928-c46eb186023e" providerId="ADAL" clId="{66FE78A0-A9CE-4EB0-BA6D-0612FCB00BEF}" dt="2024-06-13T07:36:03.867" v="0" actId="47"/>
        <pc:sldMkLst>
          <pc:docMk/>
          <pc:sldMk cId="656772260" sldId="265"/>
        </pc:sldMkLst>
      </pc:sldChg>
      <pc:sldChg chg="del">
        <pc:chgData name="Diana Dima" userId="3662f426-cdf2-4c0a-8928-c46eb186023e" providerId="ADAL" clId="{66FE78A0-A9CE-4EB0-BA6D-0612FCB00BEF}" dt="2024-06-13T07:36:06.419" v="1" actId="47"/>
        <pc:sldMkLst>
          <pc:docMk/>
          <pc:sldMk cId="1888346124" sldId="266"/>
        </pc:sldMkLst>
      </pc:sldChg>
      <pc:sldChg chg="del">
        <pc:chgData name="Diana Dima" userId="3662f426-cdf2-4c0a-8928-c46eb186023e" providerId="ADAL" clId="{66FE78A0-A9CE-4EB0-BA6D-0612FCB00BEF}" dt="2024-06-13T07:36:08.595" v="2" actId="47"/>
        <pc:sldMkLst>
          <pc:docMk/>
          <pc:sldMk cId="3602874078" sldId="267"/>
        </pc:sldMkLst>
      </pc:sldChg>
    </pc:docChg>
  </pc:docChgLst>
  <pc:docChgLst>
    <pc:chgData name="Diana Dima" userId="3662f426-cdf2-4c0a-8928-c46eb186023e" providerId="ADAL" clId="{FD65B337-895E-4C5D-B0FF-F6CDF9DB7D3C}"/>
    <pc:docChg chg="delSld">
      <pc:chgData name="Diana Dima" userId="3662f426-cdf2-4c0a-8928-c46eb186023e" providerId="ADAL" clId="{FD65B337-895E-4C5D-B0FF-F6CDF9DB7D3C}" dt="2025-01-23T14:16:31.062" v="7" actId="47"/>
      <pc:docMkLst>
        <pc:docMk/>
      </pc:docMkLst>
      <pc:sldChg chg="del">
        <pc:chgData name="Diana Dima" userId="3662f426-cdf2-4c0a-8928-c46eb186023e" providerId="ADAL" clId="{FD65B337-895E-4C5D-B0FF-F6CDF9DB7D3C}" dt="2025-01-23T14:16:20.296" v="1" actId="47"/>
        <pc:sldMkLst>
          <pc:docMk/>
          <pc:sldMk cId="2673469340" sldId="264"/>
        </pc:sldMkLst>
      </pc:sldChg>
      <pc:sldChg chg="del">
        <pc:chgData name="Diana Dima" userId="3662f426-cdf2-4c0a-8928-c46eb186023e" providerId="ADAL" clId="{FD65B337-895E-4C5D-B0FF-F6CDF9DB7D3C}" dt="2025-01-23T14:16:22.446" v="2" actId="47"/>
        <pc:sldMkLst>
          <pc:docMk/>
          <pc:sldMk cId="656772260" sldId="265"/>
        </pc:sldMkLst>
      </pc:sldChg>
      <pc:sldChg chg="del">
        <pc:chgData name="Diana Dima" userId="3662f426-cdf2-4c0a-8928-c46eb186023e" providerId="ADAL" clId="{FD65B337-895E-4C5D-B0FF-F6CDF9DB7D3C}" dt="2025-01-23T14:16:23.721" v="3" actId="47"/>
        <pc:sldMkLst>
          <pc:docMk/>
          <pc:sldMk cId="1888346124" sldId="266"/>
        </pc:sldMkLst>
      </pc:sldChg>
      <pc:sldChg chg="del">
        <pc:chgData name="Diana Dima" userId="3662f426-cdf2-4c0a-8928-c46eb186023e" providerId="ADAL" clId="{FD65B337-895E-4C5D-B0FF-F6CDF9DB7D3C}" dt="2025-01-23T14:16:10.228" v="0" actId="47"/>
        <pc:sldMkLst>
          <pc:docMk/>
          <pc:sldMk cId="3555940514" sldId="275"/>
        </pc:sldMkLst>
      </pc:sldChg>
      <pc:sldChg chg="del">
        <pc:chgData name="Diana Dima" userId="3662f426-cdf2-4c0a-8928-c46eb186023e" providerId="ADAL" clId="{FD65B337-895E-4C5D-B0FF-F6CDF9DB7D3C}" dt="2025-01-23T14:16:26.960" v="4" actId="47"/>
        <pc:sldMkLst>
          <pc:docMk/>
          <pc:sldMk cId="1346598551" sldId="276"/>
        </pc:sldMkLst>
      </pc:sldChg>
      <pc:sldChg chg="del">
        <pc:chgData name="Diana Dima" userId="3662f426-cdf2-4c0a-8928-c46eb186023e" providerId="ADAL" clId="{FD65B337-895E-4C5D-B0FF-F6CDF9DB7D3C}" dt="2025-01-23T14:16:28.090" v="5" actId="47"/>
        <pc:sldMkLst>
          <pc:docMk/>
          <pc:sldMk cId="516668261" sldId="278"/>
        </pc:sldMkLst>
      </pc:sldChg>
      <pc:sldChg chg="del">
        <pc:chgData name="Diana Dima" userId="3662f426-cdf2-4c0a-8928-c46eb186023e" providerId="ADAL" clId="{FD65B337-895E-4C5D-B0FF-F6CDF9DB7D3C}" dt="2025-01-23T14:16:30.166" v="6" actId="47"/>
        <pc:sldMkLst>
          <pc:docMk/>
          <pc:sldMk cId="2935423225" sldId="279"/>
        </pc:sldMkLst>
      </pc:sldChg>
      <pc:sldChg chg="del">
        <pc:chgData name="Diana Dima" userId="3662f426-cdf2-4c0a-8928-c46eb186023e" providerId="ADAL" clId="{FD65B337-895E-4C5D-B0FF-F6CDF9DB7D3C}" dt="2025-01-23T14:16:31.062" v="7" actId="47"/>
        <pc:sldMkLst>
          <pc:docMk/>
          <pc:sldMk cId="3600347807" sldId="280"/>
        </pc:sldMkLst>
      </pc:sldChg>
    </pc:docChg>
  </pc:docChgLst>
  <pc:docChgLst>
    <pc:chgData name="Diana Dima" userId="3662f426-cdf2-4c0a-8928-c46eb186023e" providerId="ADAL" clId="{77FABE8F-F13D-4062-B9E0-1318854005B7}"/>
    <pc:docChg chg="undo custSel addSld delSld modSld sldOrd">
      <pc:chgData name="Diana Dima" userId="3662f426-cdf2-4c0a-8928-c46eb186023e" providerId="ADAL" clId="{77FABE8F-F13D-4062-B9E0-1318854005B7}" dt="2025-01-10T15:03:41.914" v="386" actId="14100"/>
      <pc:docMkLst>
        <pc:docMk/>
      </pc:docMkLst>
      <pc:sldChg chg="addSp modSp mod">
        <pc:chgData name="Diana Dima" userId="3662f426-cdf2-4c0a-8928-c46eb186023e" providerId="ADAL" clId="{77FABE8F-F13D-4062-B9E0-1318854005B7}" dt="2025-01-10T14:54:51.233" v="227"/>
        <pc:sldMkLst>
          <pc:docMk/>
          <pc:sldMk cId="3349052100" sldId="261"/>
        </pc:sldMkLst>
      </pc:sldChg>
      <pc:sldChg chg="addSp delSp modSp mod setBg chgLayout">
        <pc:chgData name="Diana Dima" userId="3662f426-cdf2-4c0a-8928-c46eb186023e" providerId="ADAL" clId="{77FABE8F-F13D-4062-B9E0-1318854005B7}" dt="2025-01-10T14:38:51.917" v="158" actId="962"/>
        <pc:sldMkLst>
          <pc:docMk/>
          <pc:sldMk cId="4110830596" sldId="263"/>
        </pc:sldMkLst>
        <pc:picChg chg="add mod">
          <ac:chgData name="Diana Dima" userId="3662f426-cdf2-4c0a-8928-c46eb186023e" providerId="ADAL" clId="{77FABE8F-F13D-4062-B9E0-1318854005B7}" dt="2025-01-10T14:38:51.917" v="158" actId="962"/>
          <ac:picMkLst>
            <pc:docMk/>
            <pc:sldMk cId="4110830596" sldId="263"/>
            <ac:picMk id="5" creationId="{DBE7C073-A6E1-D6B8-04D5-CAE9AB142049}"/>
          </ac:picMkLst>
        </pc:picChg>
      </pc:sldChg>
      <pc:sldChg chg="del">
        <pc:chgData name="Diana Dima" userId="3662f426-cdf2-4c0a-8928-c46eb186023e" providerId="ADAL" clId="{77FABE8F-F13D-4062-B9E0-1318854005B7}" dt="2025-01-10T14:32:13.653" v="40" actId="47"/>
        <pc:sldMkLst>
          <pc:docMk/>
          <pc:sldMk cId="1692411381" sldId="270"/>
        </pc:sldMkLst>
      </pc:sldChg>
      <pc:sldChg chg="del">
        <pc:chgData name="Diana Dima" userId="3662f426-cdf2-4c0a-8928-c46eb186023e" providerId="ADAL" clId="{77FABE8F-F13D-4062-B9E0-1318854005B7}" dt="2025-01-10T14:32:14.569" v="41" actId="47"/>
        <pc:sldMkLst>
          <pc:docMk/>
          <pc:sldMk cId="332077835" sldId="273"/>
        </pc:sldMkLst>
      </pc:sldChg>
      <pc:sldChg chg="addSp delSp modSp del mod">
        <pc:chgData name="Diana Dima" userId="3662f426-cdf2-4c0a-8928-c46eb186023e" providerId="ADAL" clId="{77FABE8F-F13D-4062-B9E0-1318854005B7}" dt="2025-01-10T14:37:12.022" v="147" actId="47"/>
        <pc:sldMkLst>
          <pc:docMk/>
          <pc:sldMk cId="2447322791" sldId="274"/>
        </pc:sldMkLst>
      </pc:sldChg>
      <pc:sldChg chg="addSp modSp mod">
        <pc:chgData name="Diana Dima" userId="3662f426-cdf2-4c0a-8928-c46eb186023e" providerId="ADAL" clId="{77FABE8F-F13D-4062-B9E0-1318854005B7}" dt="2025-01-10T14:53:42.698" v="220" actId="14100"/>
        <pc:sldMkLst>
          <pc:docMk/>
          <pc:sldMk cId="3555940514" sldId="275"/>
        </pc:sldMkLst>
      </pc:sldChg>
      <pc:sldChg chg="add del">
        <pc:chgData name="Diana Dima" userId="3662f426-cdf2-4c0a-8928-c46eb186023e" providerId="ADAL" clId="{77FABE8F-F13D-4062-B9E0-1318854005B7}" dt="2025-01-10T14:40:48.430" v="167"/>
        <pc:sldMkLst>
          <pc:docMk/>
          <pc:sldMk cId="1346598551" sldId="276"/>
        </pc:sldMkLst>
      </pc:sldChg>
      <pc:sldChg chg="modSp add del mod">
        <pc:chgData name="Diana Dima" userId="3662f426-cdf2-4c0a-8928-c46eb186023e" providerId="ADAL" clId="{77FABE8F-F13D-4062-B9E0-1318854005B7}" dt="2025-01-10T14:40:34.191" v="166"/>
        <pc:sldMkLst>
          <pc:docMk/>
          <pc:sldMk cId="516668261" sldId="277"/>
        </pc:sldMkLst>
      </pc:sldChg>
      <pc:sldChg chg="add del">
        <pc:chgData name="Diana Dima" userId="3662f426-cdf2-4c0a-8928-c46eb186023e" providerId="ADAL" clId="{77FABE8F-F13D-4062-B9E0-1318854005B7}" dt="2025-01-10T14:45:14.472" v="169"/>
        <pc:sldMkLst>
          <pc:docMk/>
          <pc:sldMk cId="2935423225" sldId="277"/>
        </pc:sldMkLst>
      </pc:sldChg>
      <pc:sldChg chg="new del setBg">
        <pc:chgData name="Diana Dima" userId="3662f426-cdf2-4c0a-8928-c46eb186023e" providerId="ADAL" clId="{77FABE8F-F13D-4062-B9E0-1318854005B7}" dt="2025-01-10T14:46:15.906" v="180" actId="47"/>
        <pc:sldMkLst>
          <pc:docMk/>
          <pc:sldMk cId="3908548425" sldId="277"/>
        </pc:sldMkLst>
      </pc:sldChg>
      <pc:sldChg chg="addSp delSp modSp add mod">
        <pc:chgData name="Diana Dima" userId="3662f426-cdf2-4c0a-8928-c46eb186023e" providerId="ADAL" clId="{77FABE8F-F13D-4062-B9E0-1318854005B7}" dt="2025-01-10T14:46:12.845" v="179" actId="1076"/>
        <pc:sldMkLst>
          <pc:docMk/>
          <pc:sldMk cId="516668261" sldId="278"/>
        </pc:sldMkLst>
        <pc:spChg chg="mod">
          <ac:chgData name="Diana Dima" userId="3662f426-cdf2-4c0a-8928-c46eb186023e" providerId="ADAL" clId="{77FABE8F-F13D-4062-B9E0-1318854005B7}" dt="2025-01-10T14:45:55.753" v="177" actId="207"/>
          <ac:spMkLst>
            <pc:docMk/>
            <pc:sldMk cId="516668261" sldId="278"/>
            <ac:spMk id="2" creationId="{BC63361B-4065-9F3E-3EAC-0E68C311B4C0}"/>
          </ac:spMkLst>
        </pc:spChg>
        <pc:spChg chg="mod">
          <ac:chgData name="Diana Dima" userId="3662f426-cdf2-4c0a-8928-c46eb186023e" providerId="ADAL" clId="{77FABE8F-F13D-4062-B9E0-1318854005B7}" dt="2025-01-10T14:45:55.753" v="177" actId="207"/>
          <ac:spMkLst>
            <pc:docMk/>
            <pc:sldMk cId="516668261" sldId="278"/>
            <ac:spMk id="3" creationId="{B2D221BF-1069-E062-9672-AEBC12DEA074}"/>
          </ac:spMkLst>
        </pc:spChg>
        <pc:spChg chg="add del mod">
          <ac:chgData name="Diana Dima" userId="3662f426-cdf2-4c0a-8928-c46eb186023e" providerId="ADAL" clId="{77FABE8F-F13D-4062-B9E0-1318854005B7}" dt="2025-01-10T14:45:46.777" v="175" actId="207"/>
          <ac:spMkLst>
            <pc:docMk/>
            <pc:sldMk cId="516668261" sldId="278"/>
            <ac:spMk id="7" creationId="{0021B741-40C0-C4E0-8401-A2426B889D87}"/>
          </ac:spMkLst>
        </pc:spChg>
        <pc:spChg chg="mod">
          <ac:chgData name="Diana Dima" userId="3662f426-cdf2-4c0a-8928-c46eb186023e" providerId="ADAL" clId="{77FABE8F-F13D-4062-B9E0-1318854005B7}" dt="2025-01-10T14:46:12.845" v="179" actId="1076"/>
          <ac:spMkLst>
            <pc:docMk/>
            <pc:sldMk cId="516668261" sldId="278"/>
            <ac:spMk id="9" creationId="{A421D3F4-E778-5198-69EC-8E33BB7AB9E0}"/>
          </ac:spMkLst>
        </pc:spChg>
        <pc:spChg chg="mod">
          <ac:chgData name="Diana Dima" userId="3662f426-cdf2-4c0a-8928-c46eb186023e" providerId="ADAL" clId="{77FABE8F-F13D-4062-B9E0-1318854005B7}" dt="2025-01-10T14:46:10.206" v="178" actId="1076"/>
          <ac:spMkLst>
            <pc:docMk/>
            <pc:sldMk cId="516668261" sldId="278"/>
            <ac:spMk id="10" creationId="{D0219D87-2E99-9B7F-21EC-E18220E74D50}"/>
          </ac:spMkLst>
        </pc:spChg>
        <pc:grpChg chg="mod">
          <ac:chgData name="Diana Dima" userId="3662f426-cdf2-4c0a-8928-c46eb186023e" providerId="ADAL" clId="{77FABE8F-F13D-4062-B9E0-1318854005B7}" dt="2025-01-10T14:45:55.753" v="177" actId="207"/>
          <ac:grpSpMkLst>
            <pc:docMk/>
            <pc:sldMk cId="516668261" sldId="278"/>
            <ac:grpSpMk id="8" creationId="{FBCA2189-0604-D0ED-367C-7C5C8BCFA107}"/>
          </ac:grpSpMkLst>
        </pc:grpChg>
      </pc:sldChg>
      <pc:sldChg chg="add del">
        <pc:chgData name="Diana Dima" userId="3662f426-cdf2-4c0a-8928-c46eb186023e" providerId="ADAL" clId="{77FABE8F-F13D-4062-B9E0-1318854005B7}" dt="2025-01-10T14:40:34.191" v="166"/>
        <pc:sldMkLst>
          <pc:docMk/>
          <pc:sldMk cId="2935423225" sldId="278"/>
        </pc:sldMkLst>
      </pc:sldChg>
      <pc:sldChg chg="modSp add mod">
        <pc:chgData name="Diana Dima" userId="3662f426-cdf2-4c0a-8928-c46eb186023e" providerId="ADAL" clId="{77FABE8F-F13D-4062-B9E0-1318854005B7}" dt="2025-01-10T14:46:41.067" v="185" actId="1076"/>
        <pc:sldMkLst>
          <pc:docMk/>
          <pc:sldMk cId="2935423225" sldId="279"/>
        </pc:sldMkLst>
        <pc:spChg chg="mod">
          <ac:chgData name="Diana Dima" userId="3662f426-cdf2-4c0a-8928-c46eb186023e" providerId="ADAL" clId="{77FABE8F-F13D-4062-B9E0-1318854005B7}" dt="2025-01-10T14:46:35.925" v="184" actId="207"/>
          <ac:spMkLst>
            <pc:docMk/>
            <pc:sldMk cId="2935423225" sldId="279"/>
            <ac:spMk id="2" creationId="{BC63361B-4065-9F3E-3EAC-0E68C311B4C0}"/>
          </ac:spMkLst>
        </pc:spChg>
        <pc:spChg chg="mod">
          <ac:chgData name="Diana Dima" userId="3662f426-cdf2-4c0a-8928-c46eb186023e" providerId="ADAL" clId="{77FABE8F-F13D-4062-B9E0-1318854005B7}" dt="2025-01-10T14:46:35.925" v="184" actId="207"/>
          <ac:spMkLst>
            <pc:docMk/>
            <pc:sldMk cId="2935423225" sldId="279"/>
            <ac:spMk id="3" creationId="{B2D221BF-1069-E062-9672-AEBC12DEA074}"/>
          </ac:spMkLst>
        </pc:spChg>
        <pc:spChg chg="mod">
          <ac:chgData name="Diana Dima" userId="3662f426-cdf2-4c0a-8928-c46eb186023e" providerId="ADAL" clId="{77FABE8F-F13D-4062-B9E0-1318854005B7}" dt="2025-01-10T14:46:29.664" v="182" actId="207"/>
          <ac:spMkLst>
            <pc:docMk/>
            <pc:sldMk cId="2935423225" sldId="279"/>
            <ac:spMk id="7" creationId="{0021B741-40C0-C4E0-8401-A2426B889D87}"/>
          </ac:spMkLst>
        </pc:spChg>
        <pc:spChg chg="mod">
          <ac:chgData name="Diana Dima" userId="3662f426-cdf2-4c0a-8928-c46eb186023e" providerId="ADAL" clId="{77FABE8F-F13D-4062-B9E0-1318854005B7}" dt="2025-01-10T14:46:41.067" v="185" actId="1076"/>
          <ac:spMkLst>
            <pc:docMk/>
            <pc:sldMk cId="2935423225" sldId="279"/>
            <ac:spMk id="10" creationId="{D0219D87-2E99-9B7F-21EC-E18220E74D50}"/>
          </ac:spMkLst>
        </pc:spChg>
        <pc:grpChg chg="mod">
          <ac:chgData name="Diana Dima" userId="3662f426-cdf2-4c0a-8928-c46eb186023e" providerId="ADAL" clId="{77FABE8F-F13D-4062-B9E0-1318854005B7}" dt="2025-01-10T14:46:35.925" v="184" actId="207"/>
          <ac:grpSpMkLst>
            <pc:docMk/>
            <pc:sldMk cId="2935423225" sldId="279"/>
            <ac:grpSpMk id="8" creationId="{FBCA2189-0604-D0ED-367C-7C5C8BCFA107}"/>
          </ac:grpSpMkLst>
        </pc:grpChg>
      </pc:sldChg>
      <pc:sldChg chg="add del">
        <pc:chgData name="Diana Dima" userId="3662f426-cdf2-4c0a-8928-c46eb186023e" providerId="ADAL" clId="{77FABE8F-F13D-4062-B9E0-1318854005B7}" dt="2025-01-10T14:40:34.191" v="166"/>
        <pc:sldMkLst>
          <pc:docMk/>
          <pc:sldMk cId="3600347807" sldId="279"/>
        </pc:sldMkLst>
      </pc:sldChg>
      <pc:sldChg chg="modSp add mod">
        <pc:chgData name="Diana Dima" userId="3662f426-cdf2-4c0a-8928-c46eb186023e" providerId="ADAL" clId="{77FABE8F-F13D-4062-B9E0-1318854005B7}" dt="2025-01-10T14:46:53" v="187" actId="207"/>
        <pc:sldMkLst>
          <pc:docMk/>
          <pc:sldMk cId="3600347807" sldId="280"/>
        </pc:sldMkLst>
        <pc:spChg chg="mod">
          <ac:chgData name="Diana Dima" userId="3662f426-cdf2-4c0a-8928-c46eb186023e" providerId="ADAL" clId="{77FABE8F-F13D-4062-B9E0-1318854005B7}" dt="2025-01-10T14:46:53" v="187" actId="207"/>
          <ac:spMkLst>
            <pc:docMk/>
            <pc:sldMk cId="3600347807" sldId="280"/>
            <ac:spMk id="2" creationId="{BC63361B-4065-9F3E-3EAC-0E68C311B4C0}"/>
          </ac:spMkLst>
        </pc:spChg>
        <pc:spChg chg="mod">
          <ac:chgData name="Diana Dima" userId="3662f426-cdf2-4c0a-8928-c46eb186023e" providerId="ADAL" clId="{77FABE8F-F13D-4062-B9E0-1318854005B7}" dt="2025-01-10T14:46:53" v="187" actId="207"/>
          <ac:spMkLst>
            <pc:docMk/>
            <pc:sldMk cId="3600347807" sldId="280"/>
            <ac:spMk id="3" creationId="{B2D221BF-1069-E062-9672-AEBC12DEA074}"/>
          </ac:spMkLst>
        </pc:spChg>
        <pc:spChg chg="mod">
          <ac:chgData name="Diana Dima" userId="3662f426-cdf2-4c0a-8928-c46eb186023e" providerId="ADAL" clId="{77FABE8F-F13D-4062-B9E0-1318854005B7}" dt="2025-01-10T14:46:47.940" v="186" actId="207"/>
          <ac:spMkLst>
            <pc:docMk/>
            <pc:sldMk cId="3600347807" sldId="280"/>
            <ac:spMk id="7" creationId="{0021B741-40C0-C4E0-8401-A2426B889D87}"/>
          </ac:spMkLst>
        </pc:spChg>
        <pc:grpChg chg="mod">
          <ac:chgData name="Diana Dima" userId="3662f426-cdf2-4c0a-8928-c46eb186023e" providerId="ADAL" clId="{77FABE8F-F13D-4062-B9E0-1318854005B7}" dt="2025-01-10T14:46:53" v="187" actId="207"/>
          <ac:grpSpMkLst>
            <pc:docMk/>
            <pc:sldMk cId="3600347807" sldId="280"/>
            <ac:grpSpMk id="8" creationId="{FBCA2189-0604-D0ED-367C-7C5C8BCFA107}"/>
          </ac:grpSpMkLst>
        </pc:grpChg>
      </pc:sldChg>
      <pc:sldChg chg="addSp modSp new mod setBg">
        <pc:chgData name="Diana Dima" userId="3662f426-cdf2-4c0a-8928-c46eb186023e" providerId="ADAL" clId="{77FABE8F-F13D-4062-B9E0-1318854005B7}" dt="2025-01-10T14:56:19.894" v="277" actId="26606"/>
        <pc:sldMkLst>
          <pc:docMk/>
          <pc:sldMk cId="3470673283" sldId="281"/>
        </pc:sldMkLst>
        <pc:spChg chg="add">
          <ac:chgData name="Diana Dima" userId="3662f426-cdf2-4c0a-8928-c46eb186023e" providerId="ADAL" clId="{77FABE8F-F13D-4062-B9E0-1318854005B7}" dt="2025-01-10T14:56:19.894" v="277" actId="26606"/>
          <ac:spMkLst>
            <pc:docMk/>
            <pc:sldMk cId="3470673283" sldId="281"/>
            <ac:spMk id="46" creationId="{9A72E43A-2FC3-43A9-8E8E-0BF749E66E4F}"/>
          </ac:spMkLst>
        </pc:spChg>
        <pc:picChg chg="add mod">
          <ac:chgData name="Diana Dima" userId="3662f426-cdf2-4c0a-8928-c46eb186023e" providerId="ADAL" clId="{77FABE8F-F13D-4062-B9E0-1318854005B7}" dt="2025-01-10T14:56:19.894" v="277" actId="26606"/>
          <ac:picMkLst>
            <pc:docMk/>
            <pc:sldMk cId="3470673283" sldId="281"/>
            <ac:picMk id="33" creationId="{A215C398-8DD8-F05D-46AE-FAC149ACD264}"/>
          </ac:picMkLst>
        </pc:picChg>
        <pc:picChg chg="add mod ord">
          <ac:chgData name="Diana Dima" userId="3662f426-cdf2-4c0a-8928-c46eb186023e" providerId="ADAL" clId="{77FABE8F-F13D-4062-B9E0-1318854005B7}" dt="2025-01-10T14:56:19.894" v="277" actId="26606"/>
          <ac:picMkLst>
            <pc:docMk/>
            <pc:sldMk cId="3470673283" sldId="281"/>
            <ac:picMk id="35" creationId="{9DCB8F2C-9809-40B5-6514-7B09F1DC1681}"/>
          </ac:picMkLst>
        </pc:picChg>
        <pc:picChg chg="add mod">
          <ac:chgData name="Diana Dima" userId="3662f426-cdf2-4c0a-8928-c46eb186023e" providerId="ADAL" clId="{77FABE8F-F13D-4062-B9E0-1318854005B7}" dt="2025-01-10T14:56:19.894" v="277" actId="26606"/>
          <ac:picMkLst>
            <pc:docMk/>
            <pc:sldMk cId="3470673283" sldId="281"/>
            <ac:picMk id="37" creationId="{0439B4B1-EB6B-0AF2-1E8A-6634300BE1EE}"/>
          </ac:picMkLst>
        </pc:picChg>
        <pc:picChg chg="add mod ord">
          <ac:chgData name="Diana Dima" userId="3662f426-cdf2-4c0a-8928-c46eb186023e" providerId="ADAL" clId="{77FABE8F-F13D-4062-B9E0-1318854005B7}" dt="2025-01-10T14:56:19.894" v="277" actId="26606"/>
          <ac:picMkLst>
            <pc:docMk/>
            <pc:sldMk cId="3470673283" sldId="281"/>
            <ac:picMk id="39" creationId="{F4C8D1F6-FB89-E9A7-4C71-873EE036D949}"/>
          </ac:picMkLst>
        </pc:picChg>
        <pc:picChg chg="add mod ord">
          <ac:chgData name="Diana Dima" userId="3662f426-cdf2-4c0a-8928-c46eb186023e" providerId="ADAL" clId="{77FABE8F-F13D-4062-B9E0-1318854005B7}" dt="2025-01-10T14:56:19.894" v="277" actId="26606"/>
          <ac:picMkLst>
            <pc:docMk/>
            <pc:sldMk cId="3470673283" sldId="281"/>
            <ac:picMk id="41" creationId="{7C99B513-994F-110E-C613-18F47E3A25B0}"/>
          </ac:picMkLst>
        </pc:picChg>
      </pc:sldChg>
      <pc:sldChg chg="addSp delSp modSp new mod setBg setClrOvrMap">
        <pc:chgData name="Diana Dima" userId="3662f426-cdf2-4c0a-8928-c46eb186023e" providerId="ADAL" clId="{77FABE8F-F13D-4062-B9E0-1318854005B7}" dt="2025-01-10T15:03:41.914" v="386" actId="14100"/>
        <pc:sldMkLst>
          <pc:docMk/>
          <pc:sldMk cId="3998601483" sldId="282"/>
        </pc:sldMkLst>
        <pc:spChg chg="add del">
          <ac:chgData name="Diana Dima" userId="3662f426-cdf2-4c0a-8928-c46eb186023e" providerId="ADAL" clId="{77FABE8F-F13D-4062-B9E0-1318854005B7}" dt="2025-01-10T15:03:05.420" v="377" actId="26606"/>
          <ac:spMkLst>
            <pc:docMk/>
            <pc:sldMk cId="3998601483" sldId="282"/>
            <ac:spMk id="18" creationId="{B99E4D29-5F08-447A-A2A3-AB222BB49F50}"/>
          </ac:spMkLst>
        </pc:spChg>
        <pc:picChg chg="add del mod ord">
          <ac:chgData name="Diana Dima" userId="3662f426-cdf2-4c0a-8928-c46eb186023e" providerId="ADAL" clId="{77FABE8F-F13D-4062-B9E0-1318854005B7}" dt="2025-01-10T15:03:05.420" v="377" actId="26606"/>
          <ac:picMkLst>
            <pc:docMk/>
            <pc:sldMk cId="3998601483" sldId="282"/>
            <ac:picMk id="3" creationId="{B28CB5D8-09E1-0DF2-6B25-1FE4ADA52104}"/>
          </ac:picMkLst>
        </pc:picChg>
        <pc:picChg chg="add del mod ord">
          <ac:chgData name="Diana Dima" userId="3662f426-cdf2-4c0a-8928-c46eb186023e" providerId="ADAL" clId="{77FABE8F-F13D-4062-B9E0-1318854005B7}" dt="2025-01-10T15:03:05.420" v="377" actId="26606"/>
          <ac:picMkLst>
            <pc:docMk/>
            <pc:sldMk cId="3998601483" sldId="282"/>
            <ac:picMk id="5" creationId="{2264263F-EC9A-F725-3DAC-CD82868ECECD}"/>
          </ac:picMkLst>
        </pc:picChg>
        <pc:picChg chg="add del mod ord">
          <ac:chgData name="Diana Dima" userId="3662f426-cdf2-4c0a-8928-c46eb186023e" providerId="ADAL" clId="{77FABE8F-F13D-4062-B9E0-1318854005B7}" dt="2025-01-10T15:03:05.420" v="377" actId="26606"/>
          <ac:picMkLst>
            <pc:docMk/>
            <pc:sldMk cId="3998601483" sldId="282"/>
            <ac:picMk id="7" creationId="{0CD4084B-6565-5E83-301F-570CAC3C832E}"/>
          </ac:picMkLst>
        </pc:picChg>
        <pc:picChg chg="add del mod ord">
          <ac:chgData name="Diana Dima" userId="3662f426-cdf2-4c0a-8928-c46eb186023e" providerId="ADAL" clId="{77FABE8F-F13D-4062-B9E0-1318854005B7}" dt="2025-01-10T15:03:05.420" v="377" actId="26606"/>
          <ac:picMkLst>
            <pc:docMk/>
            <pc:sldMk cId="3998601483" sldId="282"/>
            <ac:picMk id="9" creationId="{80C54D81-A942-3700-BCF9-AC2B204CBF89}"/>
          </ac:picMkLst>
        </pc:picChg>
        <pc:picChg chg="add del mod">
          <ac:chgData name="Diana Dima" userId="3662f426-cdf2-4c0a-8928-c46eb186023e" providerId="ADAL" clId="{77FABE8F-F13D-4062-B9E0-1318854005B7}" dt="2025-01-10T15:03:05.420" v="377" actId="26606"/>
          <ac:picMkLst>
            <pc:docMk/>
            <pc:sldMk cId="3998601483" sldId="282"/>
            <ac:picMk id="11" creationId="{C747C554-58AB-A07A-5CA9-5DC8BF4C8506}"/>
          </ac:picMkLst>
        </pc:picChg>
        <pc:picChg chg="add mod">
          <ac:chgData name="Diana Dima" userId="3662f426-cdf2-4c0a-8928-c46eb186023e" providerId="ADAL" clId="{77FABE8F-F13D-4062-B9E0-1318854005B7}" dt="2025-01-10T15:03:41.914" v="386" actId="14100"/>
          <ac:picMkLst>
            <pc:docMk/>
            <pc:sldMk cId="3998601483" sldId="282"/>
            <ac:picMk id="28" creationId="{2F5F4243-65D6-8547-2F51-AEE4575CC4C1}"/>
          </ac:picMkLst>
        </pc:picChg>
      </pc:sldChg>
      <pc:sldChg chg="addSp delSp modSp new mod ord setBg">
        <pc:chgData name="Diana Dima" userId="3662f426-cdf2-4c0a-8928-c46eb186023e" providerId="ADAL" clId="{77FABE8F-F13D-4062-B9E0-1318854005B7}" dt="2025-01-10T15:01:07.958" v="353"/>
        <pc:sldMkLst>
          <pc:docMk/>
          <pc:sldMk cId="420986829" sldId="283"/>
        </pc:sldMkLst>
        <pc:spChg chg="add">
          <ac:chgData name="Diana Dima" userId="3662f426-cdf2-4c0a-8928-c46eb186023e" providerId="ADAL" clId="{77FABE8F-F13D-4062-B9E0-1318854005B7}" dt="2025-01-10T15:00:01.201" v="343" actId="26606"/>
          <ac:spMkLst>
            <pc:docMk/>
            <pc:sldMk cId="420986829" sldId="283"/>
            <ac:spMk id="36" creationId="{B96FC576-AE30-4C09-A12C-0582F2A6A067}"/>
          </ac:spMkLst>
        </pc:spChg>
        <pc:picChg chg="add mod ord">
          <ac:chgData name="Diana Dima" userId="3662f426-cdf2-4c0a-8928-c46eb186023e" providerId="ADAL" clId="{77FABE8F-F13D-4062-B9E0-1318854005B7}" dt="2025-01-10T15:00:01.201" v="343" actId="26606"/>
          <ac:picMkLst>
            <pc:docMk/>
            <pc:sldMk cId="420986829" sldId="283"/>
            <ac:picMk id="24" creationId="{0A1E1EDC-1D0F-DB42-1A45-CFF37D758BE8}"/>
          </ac:picMkLst>
        </pc:picChg>
        <pc:picChg chg="add mod ord modCrop">
          <ac:chgData name="Diana Dima" userId="3662f426-cdf2-4c0a-8928-c46eb186023e" providerId="ADAL" clId="{77FABE8F-F13D-4062-B9E0-1318854005B7}" dt="2025-01-10T15:00:39.829" v="351" actId="14100"/>
          <ac:picMkLst>
            <pc:docMk/>
            <pc:sldMk cId="420986829" sldId="283"/>
            <ac:picMk id="26" creationId="{883A56F3-384D-D405-0A2B-6E6E5B873D5E}"/>
          </ac:picMkLst>
        </pc:picChg>
        <pc:picChg chg="add mod modCrop">
          <ac:chgData name="Diana Dima" userId="3662f426-cdf2-4c0a-8928-c46eb186023e" providerId="ADAL" clId="{77FABE8F-F13D-4062-B9E0-1318854005B7}" dt="2025-01-10T15:00:11.055" v="345" actId="18131"/>
          <ac:picMkLst>
            <pc:docMk/>
            <pc:sldMk cId="420986829" sldId="283"/>
            <ac:picMk id="29" creationId="{32E1BCA1-ED09-AA9B-20F0-60E5DCCA9A4C}"/>
          </ac:picMkLst>
        </pc:picChg>
        <pc:picChg chg="add mod modCrop">
          <ac:chgData name="Diana Dima" userId="3662f426-cdf2-4c0a-8928-c46eb186023e" providerId="ADAL" clId="{77FABE8F-F13D-4062-B9E0-1318854005B7}" dt="2025-01-10T15:00:07.561" v="344" actId="18131"/>
          <ac:picMkLst>
            <pc:docMk/>
            <pc:sldMk cId="420986829" sldId="283"/>
            <ac:picMk id="31" creationId="{E7D6B64A-54FB-D33F-0821-0AC3DD3F138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6EFC3-BF1C-BEF0-FDE9-1905EE21D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12151-4E85-DA64-4FBE-2EB518B21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D7C81-D511-6FF2-CE75-E340141C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FABDE-65AC-357F-DFE0-F6320B01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A450D-8188-2A6F-D6F9-07791031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0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032F-1436-33BF-C5B7-4B9892AD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BCEEE-3C09-E8E2-29F4-395AACA61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1D16-1D97-725A-3928-D9264C91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4258F-4C83-5291-24CB-58A61908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07B19-6648-B8BB-AFC4-CE09DB31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AA1D0-69E2-F8A7-39D6-619E243FA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603B7-85A9-7B19-C68C-521788D45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CCBE5-5EF8-F377-21F9-20630DCE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A1B61-E69D-5A0D-2594-BE0DC2CF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7C767-5FB3-AAE1-B514-FEA6600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4F42-79CA-B80C-E320-56BD3C94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25F8-31E8-ECC6-07B7-1E5CA77C1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2E3CD-8E51-8CE2-647A-FEA270A7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8B283-4552-6559-F349-7D1C1631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6B218-596F-C33B-8F4B-524636F4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8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9B02-F389-6E28-1CD0-86A369BE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5828-8F5D-20DE-7DC2-F94A87089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596C8-BEBE-3C85-2CA1-9F149B07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1112E-FB06-5E9E-70C7-4AAF1255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82E46-A4F7-6EF1-635D-AB3FF298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5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5592-43E9-E1C1-23BB-100112E1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2B30A-EFE9-E653-89E1-256F56CF0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15550-ED30-C9FA-467C-830F30092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5E5B7-756B-9E78-1D27-67651DA98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CFD03-2EDE-FF78-466B-8C0AC001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A803D-1B9A-0C3C-A1FA-BF10F08F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00712-5288-B23A-0D2F-2A32E950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CE4E5-0565-EF5F-3AAB-79C3205A8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F1A79-9D8E-4562-0AC8-6CC6CC03C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31DDB-DCC1-CC79-492E-9596C4621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56915-831C-766D-B3AA-2CE4DF39E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6C5203-84C2-5FDF-3634-2B08C9D2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A740A-EE20-7457-E9C9-AEF5752EE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8ECE5-EB2A-5E5D-67E6-51EC3CED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8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777D-DAAC-59CA-8167-8AD85803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D7B5C-6798-520E-F77A-FA59094B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C572B-1256-A797-8C49-6D51B085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6D102-C9F9-8CA3-371C-DA597661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8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1EFE3-523A-E810-1685-85745448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1B3A6-5B0D-1F73-1AB2-E09288CF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7C991-805E-ACF7-658A-4E9628CF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6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8392-4FCD-C6A8-A727-2620D8E2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41D7-FECF-C7D2-519A-4DE8B5B9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647B3-4387-A5A7-E468-392BC2933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2A3E8-1A45-F3BE-3AF8-7258286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16AE4-5F7F-B157-0E12-52353F26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16256-EDC3-8724-6305-A87D4D93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6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7522-136D-6264-242A-F26B47A1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6112F-8272-FF63-7E43-FB519C2EC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0F7FF-E0B8-9350-3731-C51C7E9B3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6B527-90EE-BB92-6CA5-DF1CC893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AB0DA-3A7E-3BC3-D9F4-C29C940F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164B6-9527-6867-8F41-63B458B8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6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273EF-A01C-CCCC-6554-A29AB2EF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C6D8B-2276-E7FD-48A6-8C743EDA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A2BD0-09DE-B6DE-FE2A-EEEF0C455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733AC-C785-45A7-B789-5E7CC77E995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18D5D-348C-4ACD-CA79-60ABE6D49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D427-DC26-A8F2-8010-8B74EC978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328FC-3A47-4E59-A769-F02A194BD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66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zentare AnimaWings B2B-01">
            <a:extLst>
              <a:ext uri="{FF2B5EF4-FFF2-40B4-BE49-F238E27FC236}">
                <a16:creationId xmlns:a16="http://schemas.microsoft.com/office/drawing/2014/main" id="{B4DAD01C-47F7-A5A2-82E4-F26408119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06C0-DBD9-F5FC-75BD-B14380A1826B}"/>
              </a:ext>
            </a:extLst>
          </p:cNvPr>
          <p:cNvSpPr txBox="1"/>
          <p:nvPr/>
        </p:nvSpPr>
        <p:spPr>
          <a:xfrm>
            <a:off x="9734309" y="6597570"/>
            <a:ext cx="1944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RO" sz="1100" dirty="0">
                <a:solidFill>
                  <a:schemeClr val="tx1">
                    <a:lumMod val="50000"/>
                  </a:schemeClr>
                </a:solidFill>
              </a:rPr>
              <a:t>DEC’ 24</a:t>
            </a:r>
          </a:p>
        </p:txBody>
      </p:sp>
    </p:spTree>
    <p:extLst>
      <p:ext uri="{BB962C8B-B14F-4D97-AF65-F5344CB8AC3E}">
        <p14:creationId xmlns:p14="http://schemas.microsoft.com/office/powerpoint/2010/main" val="309836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europe with red lines&#10;&#10;Description automatically generated">
            <a:extLst>
              <a:ext uri="{FF2B5EF4-FFF2-40B4-BE49-F238E27FC236}">
                <a16:creationId xmlns:a16="http://schemas.microsoft.com/office/drawing/2014/main" id="{6AA8F66E-81C7-869B-E48B-11250480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2C7C5-7A97-45EB-55BB-15FBF7C2EB2B}"/>
              </a:ext>
            </a:extLst>
          </p:cNvPr>
          <p:cNvSpPr txBox="1"/>
          <p:nvPr/>
        </p:nvSpPr>
        <p:spPr>
          <a:xfrm>
            <a:off x="9734309" y="6597570"/>
            <a:ext cx="1944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RO" sz="1100" dirty="0">
                <a:solidFill>
                  <a:schemeClr val="tx1">
                    <a:lumMod val="50000"/>
                  </a:schemeClr>
                </a:solidFill>
              </a:rPr>
              <a:t>DEC’ 24</a:t>
            </a:r>
          </a:p>
        </p:txBody>
      </p:sp>
    </p:spTree>
    <p:extLst>
      <p:ext uri="{BB962C8B-B14F-4D97-AF65-F5344CB8AC3E}">
        <p14:creationId xmlns:p14="http://schemas.microsoft.com/office/powerpoint/2010/main" val="76351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creen&#10;&#10;Description automatically generated">
            <a:extLst>
              <a:ext uri="{FF2B5EF4-FFF2-40B4-BE49-F238E27FC236}">
                <a16:creationId xmlns:a16="http://schemas.microsoft.com/office/drawing/2014/main" id="{DBE7C073-A6E1-D6B8-04D5-CAE9AB142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625CC353-6505-261F-2E92-8C85CAA8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4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red airplane flying through a wire fence&#10;&#10;Description automatically generated">
            <a:extLst>
              <a:ext uri="{FF2B5EF4-FFF2-40B4-BE49-F238E27FC236}">
                <a16:creationId xmlns:a16="http://schemas.microsoft.com/office/drawing/2014/main" id="{FA904591-70E6-411D-0A16-0B5DAEABF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re AnimaWings B2B-02">
            <a:extLst>
              <a:ext uri="{FF2B5EF4-FFF2-40B4-BE49-F238E27FC236}">
                <a16:creationId xmlns:a16="http://schemas.microsoft.com/office/drawing/2014/main" id="{A0C885A7-D742-9472-A61C-A6DAFFB72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87C0A48-A7D2-8420-0FF9-3A466F15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1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70FBD7FC-2593-76B9-8379-0D5B91C94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" name="Picture 40" descr="A row of seats in an airplane&#10;&#10;Description automatically generated">
            <a:extLst>
              <a:ext uri="{FF2B5EF4-FFF2-40B4-BE49-F238E27FC236}">
                <a16:creationId xmlns:a16="http://schemas.microsoft.com/office/drawing/2014/main" id="{7C99B513-994F-110E-C613-18F47E3A2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2199" b="-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3" name="Picture 32" descr="Close-up of an airplane with windows&#10;&#10;Description automatically generated">
            <a:extLst>
              <a:ext uri="{FF2B5EF4-FFF2-40B4-BE49-F238E27FC236}">
                <a16:creationId xmlns:a16="http://schemas.microsoft.com/office/drawing/2014/main" id="{A215C398-8DD8-F05D-46AE-FAC149ACD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1" b="-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7" name="Picture 36" descr="A row of seats in an airplane&#10;&#10;Description automatically generated">
            <a:extLst>
              <a:ext uri="{FF2B5EF4-FFF2-40B4-BE49-F238E27FC236}">
                <a16:creationId xmlns:a16="http://schemas.microsoft.com/office/drawing/2014/main" id="{0439B4B1-EB6B-0AF2-1E8A-6634300BE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r="11169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9" name="Picture 38" descr="A row of seats in an airplane&#10;&#10;Description automatically generated">
            <a:extLst>
              <a:ext uri="{FF2B5EF4-FFF2-40B4-BE49-F238E27FC236}">
                <a16:creationId xmlns:a16="http://schemas.microsoft.com/office/drawing/2014/main" id="{F4C8D1F6-FB89-E9A7-4C71-873EE036D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3627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5" name="Picture 34" descr="A row of windows in an airplane&#10;&#10;Description automatically generated">
            <a:extLst>
              <a:ext uri="{FF2B5EF4-FFF2-40B4-BE49-F238E27FC236}">
                <a16:creationId xmlns:a16="http://schemas.microsoft.com/office/drawing/2014/main" id="{9DCB8F2C-9809-40B5-6514-7B09F1DC1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4" r="2" b="1382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7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airplane on a runway&#10;&#10;Description automatically generated">
            <a:extLst>
              <a:ext uri="{FF2B5EF4-FFF2-40B4-BE49-F238E27FC236}">
                <a16:creationId xmlns:a16="http://schemas.microsoft.com/office/drawing/2014/main" id="{0CD4084B-6565-5E83-301F-570CAC3C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r="-2" b="-2"/>
          <a:stretch/>
        </p:blipFill>
        <p:spPr>
          <a:xfrm>
            <a:off x="173059" y="163122"/>
            <a:ext cx="7830411" cy="3733015"/>
          </a:xfrm>
          <a:prstGeom prst="rect">
            <a:avLst/>
          </a:prstGeom>
        </p:spPr>
      </p:pic>
      <p:pic>
        <p:nvPicPr>
          <p:cNvPr id="11" name="Picture 10" descr="A person in a blue uniform&#10;&#10;Description automatically generated">
            <a:extLst>
              <a:ext uri="{FF2B5EF4-FFF2-40B4-BE49-F238E27FC236}">
                <a16:creationId xmlns:a16="http://schemas.microsoft.com/office/drawing/2014/main" id="{C747C554-58AB-A07A-5CA9-5DC8BF4C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307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3" name="Picture 2" descr="A couple of women sitting in an airplane&#10;&#10;Description automatically generated">
            <a:extLst>
              <a:ext uri="{FF2B5EF4-FFF2-40B4-BE49-F238E27FC236}">
                <a16:creationId xmlns:a16="http://schemas.microsoft.com/office/drawing/2014/main" id="{B28CB5D8-09E1-0DF2-6B25-1FE4ADA52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5" name="Picture 4" descr="A person standing in an airplane&#10;&#10;Description automatically generated">
            <a:extLst>
              <a:ext uri="{FF2B5EF4-FFF2-40B4-BE49-F238E27FC236}">
                <a16:creationId xmlns:a16="http://schemas.microsoft.com/office/drawing/2014/main" id="{2264263F-EC9A-F725-3DAC-CD82868EC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4" b="4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9" name="Picture 8" descr="A person in a blue uniform holding a suitcase on the window of an airplane&#10;&#10;Description automatically generated">
            <a:extLst>
              <a:ext uri="{FF2B5EF4-FFF2-40B4-BE49-F238E27FC236}">
                <a16:creationId xmlns:a16="http://schemas.microsoft.com/office/drawing/2014/main" id="{80C54D81-A942-3700-BCF9-AC2B204CB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438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  <p:pic>
        <p:nvPicPr>
          <p:cNvPr id="28" name="Picture 27" descr="A person and person sitting in a cockpit&#10;&#10;Description automatically generated">
            <a:extLst>
              <a:ext uri="{FF2B5EF4-FFF2-40B4-BE49-F238E27FC236}">
                <a16:creationId xmlns:a16="http://schemas.microsoft.com/office/drawing/2014/main" id="{2F5F4243-65D6-8547-2F51-AEE4575CC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21" y="2336801"/>
            <a:ext cx="3808692" cy="22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0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re AnimaWings B2B-04">
            <a:extLst>
              <a:ext uri="{FF2B5EF4-FFF2-40B4-BE49-F238E27FC236}">
                <a16:creationId xmlns:a16="http://schemas.microsoft.com/office/drawing/2014/main" id="{4973032E-CA66-4392-BD8F-CAE3A23F8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17C69-E8E6-9DFC-9A45-6C844501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78" y="2161452"/>
            <a:ext cx="3266755" cy="2253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8CE31A-74A6-9A7C-31E1-B361888F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389" y="2180297"/>
            <a:ext cx="3284095" cy="2708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46403-1EEB-41E0-A765-4190CC205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380" y="2199250"/>
            <a:ext cx="3215442" cy="275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" name="Picture 28" descr="A person and person sitting in a plane eating food&#10;&#10;Description automatically generated">
            <a:extLst>
              <a:ext uri="{FF2B5EF4-FFF2-40B4-BE49-F238E27FC236}">
                <a16:creationId xmlns:a16="http://schemas.microsoft.com/office/drawing/2014/main" id="{32E1BCA1-ED09-AA9B-20F0-60E5DCCA9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7888" r="25" b="7888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31" name="Picture 30" descr="A person serving a person on an airplane&#10;&#10;Description automatically generated">
            <a:extLst>
              <a:ext uri="{FF2B5EF4-FFF2-40B4-BE49-F238E27FC236}">
                <a16:creationId xmlns:a16="http://schemas.microsoft.com/office/drawing/2014/main" id="{E7D6B64A-54FB-D33F-0821-0AC3DD3F1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1690" r="-25" b="14086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24" name="Picture 23" descr="A tray of food on a table&#10;&#10;Description automatically generated">
            <a:extLst>
              <a:ext uri="{FF2B5EF4-FFF2-40B4-BE49-F238E27FC236}">
                <a16:creationId xmlns:a16="http://schemas.microsoft.com/office/drawing/2014/main" id="{0A1E1EDC-1D0F-DB42-1A45-CFF37D758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2" b="2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26" name="Picture 25" descr="A person holding a tray of food&#10;&#10;Description automatically generated">
            <a:extLst>
              <a:ext uri="{FF2B5EF4-FFF2-40B4-BE49-F238E27FC236}">
                <a16:creationId xmlns:a16="http://schemas.microsoft.com/office/drawing/2014/main" id="{883A56F3-384D-D405-0A2B-6E6E5B873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12768" r="-1210" b="12768"/>
          <a:stretch/>
        </p:blipFill>
        <p:spPr>
          <a:xfrm>
            <a:off x="6100572" y="3428990"/>
            <a:ext cx="616531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zentare AnimaWings B2B-05">
            <a:extLst>
              <a:ext uri="{FF2B5EF4-FFF2-40B4-BE49-F238E27FC236}">
                <a16:creationId xmlns:a16="http://schemas.microsoft.com/office/drawing/2014/main" id="{C923C846-107E-3A05-8E15-84BADC30CC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E31903-DCD6-F2E8-550B-ADB0FD3F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94" y="2150319"/>
            <a:ext cx="3208411" cy="335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3C70D-3459-05A4-EEC4-34EAED1E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7" y="2156591"/>
            <a:ext cx="3311674" cy="33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52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6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 Drugau</dc:creator>
  <cp:lastModifiedBy>Diana Dima</cp:lastModifiedBy>
  <cp:revision>3</cp:revision>
  <dcterms:created xsi:type="dcterms:W3CDTF">2024-06-07T04:23:50Z</dcterms:created>
  <dcterms:modified xsi:type="dcterms:W3CDTF">2025-01-23T14:16:33Z</dcterms:modified>
</cp:coreProperties>
</file>